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4" autoAdjust="0"/>
    <p:restoredTop sz="94660"/>
  </p:normalViewPr>
  <p:slideViewPr>
    <p:cSldViewPr snapToGrid="0">
      <p:cViewPr>
        <p:scale>
          <a:sx n="32" d="100"/>
          <a:sy n="32" d="100"/>
        </p:scale>
        <p:origin x="1074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362D4-9F11-4459-9DE2-863992E52106}" type="datetimeFigureOut">
              <a:rPr lang="de-DE" smtClean="0"/>
              <a:t>13.06.2024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3A225-8335-4BD6-9352-2DCC71AE4D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6295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362D4-9F11-4459-9DE2-863992E52106}" type="datetimeFigureOut">
              <a:rPr lang="de-DE" smtClean="0"/>
              <a:t>13.06.2024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3A225-8335-4BD6-9352-2DCC71AE4D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086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362D4-9F11-4459-9DE2-863992E52106}" type="datetimeFigureOut">
              <a:rPr lang="de-DE" smtClean="0"/>
              <a:t>13.06.2024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3A225-8335-4BD6-9352-2DCC71AE4D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9451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362D4-9F11-4459-9DE2-863992E52106}" type="datetimeFigureOut">
              <a:rPr lang="de-DE" smtClean="0"/>
              <a:t>13.06.2024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3A225-8335-4BD6-9352-2DCC71AE4D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23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362D4-9F11-4459-9DE2-863992E52106}" type="datetimeFigureOut">
              <a:rPr lang="de-DE" smtClean="0"/>
              <a:t>13.06.2024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3A225-8335-4BD6-9352-2DCC71AE4D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9461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362D4-9F11-4459-9DE2-863992E52106}" type="datetimeFigureOut">
              <a:rPr lang="de-DE" smtClean="0"/>
              <a:t>13.06.2024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3A225-8335-4BD6-9352-2DCC71AE4D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2599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362D4-9F11-4459-9DE2-863992E52106}" type="datetimeFigureOut">
              <a:rPr lang="de-DE" smtClean="0"/>
              <a:t>13.06.2024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3A225-8335-4BD6-9352-2DCC71AE4D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189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362D4-9F11-4459-9DE2-863992E52106}" type="datetimeFigureOut">
              <a:rPr lang="de-DE" smtClean="0"/>
              <a:t>13.06.2024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3A225-8335-4BD6-9352-2DCC71AE4D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178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362D4-9F11-4459-9DE2-863992E52106}" type="datetimeFigureOut">
              <a:rPr lang="de-DE" smtClean="0"/>
              <a:t>13.06.2024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3A225-8335-4BD6-9352-2DCC71AE4D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5481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362D4-9F11-4459-9DE2-863992E52106}" type="datetimeFigureOut">
              <a:rPr lang="de-DE" smtClean="0"/>
              <a:t>13.06.2024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3A225-8335-4BD6-9352-2DCC71AE4D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348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362D4-9F11-4459-9DE2-863992E52106}" type="datetimeFigureOut">
              <a:rPr lang="de-DE" smtClean="0"/>
              <a:t>13.06.2024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3A225-8335-4BD6-9352-2DCC71AE4D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505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362D4-9F11-4459-9DE2-863992E52106}" type="datetimeFigureOut">
              <a:rPr lang="de-DE" smtClean="0"/>
              <a:t>13.06.2024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3A225-8335-4BD6-9352-2DCC71AE4D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6295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6">
            <a:extLst>
              <a:ext uri="{FF2B5EF4-FFF2-40B4-BE49-F238E27FC236}">
                <a16:creationId xmlns:a16="http://schemas.microsoft.com/office/drawing/2014/main" id="{0765D6DC-BB62-4B16-A61D-C113690B9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5257" y="9745567"/>
            <a:ext cx="13324824" cy="8568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098" tIns="51011" rIns="98098" bIns="51011"/>
          <a:lstStyle>
            <a:lvl1pPr defTabSz="4173538" eaLnBrk="0" hangingPunct="0">
              <a:defRPr sz="3100">
                <a:solidFill>
                  <a:schemeClr val="tx1"/>
                </a:solidFill>
                <a:latin typeface="ITCFranklinGothic LT Book" pitchFamily="2" charset="0"/>
              </a:defRPr>
            </a:lvl1pPr>
            <a:lvl2pPr marL="742950" indent="-285750" defTabSz="4173538" eaLnBrk="0" hangingPunct="0">
              <a:defRPr sz="3100">
                <a:solidFill>
                  <a:schemeClr val="tx1"/>
                </a:solidFill>
                <a:latin typeface="ITCFranklinGothic LT Book" pitchFamily="2" charset="0"/>
              </a:defRPr>
            </a:lvl2pPr>
            <a:lvl3pPr marL="1143000" indent="-228600" defTabSz="4173538" eaLnBrk="0" hangingPunct="0">
              <a:defRPr sz="3100">
                <a:solidFill>
                  <a:schemeClr val="tx1"/>
                </a:solidFill>
                <a:latin typeface="ITCFranklinGothic LT Book" pitchFamily="2" charset="0"/>
              </a:defRPr>
            </a:lvl3pPr>
            <a:lvl4pPr marL="1600200" indent="-228600" defTabSz="4173538" eaLnBrk="0" hangingPunct="0">
              <a:defRPr sz="3100">
                <a:solidFill>
                  <a:schemeClr val="tx1"/>
                </a:solidFill>
                <a:latin typeface="ITCFranklinGothic LT Book" pitchFamily="2" charset="0"/>
              </a:defRPr>
            </a:lvl4pPr>
            <a:lvl5pPr marL="2057400" indent="-228600" defTabSz="4173538" eaLnBrk="0" hangingPunct="0">
              <a:defRPr sz="3100">
                <a:solidFill>
                  <a:schemeClr val="tx1"/>
                </a:solidFill>
                <a:latin typeface="ITCFranklinGothic LT Book" pitchFamily="2" charset="0"/>
              </a:defRPr>
            </a:lvl5pPr>
            <a:lvl6pPr marL="2514600" indent="-228600" defTabSz="41735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ITCFranklinGothic LT Book" pitchFamily="2" charset="0"/>
              </a:defRPr>
            </a:lvl6pPr>
            <a:lvl7pPr marL="2971800" indent="-228600" defTabSz="41735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ITCFranklinGothic LT Book" pitchFamily="2" charset="0"/>
              </a:defRPr>
            </a:lvl7pPr>
            <a:lvl8pPr marL="3429000" indent="-228600" defTabSz="41735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ITCFranklinGothic LT Book" pitchFamily="2" charset="0"/>
              </a:defRPr>
            </a:lvl8pPr>
            <a:lvl9pPr marL="3886200" indent="-228600" defTabSz="41735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ITCFranklinGothic LT Book" pitchFamily="2" charset="0"/>
              </a:defRPr>
            </a:lvl9pPr>
          </a:lstStyle>
          <a:p>
            <a:pPr marL="76200" lvl="0" defTabSz="457200" eaLnBrk="1" hangingPunct="1">
              <a:lnSpc>
                <a:spcPts val="5300"/>
              </a:lnSpc>
            </a:pPr>
            <a:r>
              <a:rPr lang="en-US" altLang="de-DE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 text size Arial (36)</a:t>
            </a:r>
          </a:p>
        </p:txBody>
      </p:sp>
      <p:sp>
        <p:nvSpPr>
          <p:cNvPr id="5" name="Rectangle 38">
            <a:extLst>
              <a:ext uri="{FF2B5EF4-FFF2-40B4-BE49-F238E27FC236}">
                <a16:creationId xmlns:a16="http://schemas.microsoft.com/office/drawing/2014/main" id="{4AC5EF4F-4924-462D-87BC-84372D5EC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2284046"/>
            <a:ext cx="30275213" cy="6312791"/>
          </a:xfrm>
          <a:prstGeom prst="rect">
            <a:avLst/>
          </a:prstGeom>
          <a:noFill/>
          <a:ln w="152400">
            <a:noFill/>
          </a:ln>
          <a:effectLst/>
        </p:spPr>
        <p:txBody>
          <a:bodyPr wrap="square" lIns="1177172" tIns="392391" rIns="1177172" bIns="510108">
            <a:spAutoFit/>
          </a:bodyPr>
          <a:lstStyle>
            <a:lvl1pPr defTabSz="4173538" eaLnBrk="0" hangingPunct="0">
              <a:tabLst>
                <a:tab pos="28821063" algn="l"/>
              </a:tabLst>
              <a:defRPr sz="3100">
                <a:solidFill>
                  <a:schemeClr val="tx1"/>
                </a:solidFill>
                <a:latin typeface="ITCFranklinGothic LT Book" pitchFamily="2" charset="0"/>
              </a:defRPr>
            </a:lvl1pPr>
            <a:lvl2pPr marL="742950" indent="-285750" defTabSz="4173538" eaLnBrk="0" hangingPunct="0">
              <a:tabLst>
                <a:tab pos="28821063" algn="l"/>
              </a:tabLst>
              <a:defRPr sz="3100">
                <a:solidFill>
                  <a:schemeClr val="tx1"/>
                </a:solidFill>
                <a:latin typeface="ITCFranklinGothic LT Book" pitchFamily="2" charset="0"/>
              </a:defRPr>
            </a:lvl2pPr>
            <a:lvl3pPr marL="1143000" indent="-228600" defTabSz="4173538" eaLnBrk="0" hangingPunct="0">
              <a:tabLst>
                <a:tab pos="28821063" algn="l"/>
              </a:tabLst>
              <a:defRPr sz="3100">
                <a:solidFill>
                  <a:schemeClr val="tx1"/>
                </a:solidFill>
                <a:latin typeface="ITCFranklinGothic LT Book" pitchFamily="2" charset="0"/>
              </a:defRPr>
            </a:lvl3pPr>
            <a:lvl4pPr marL="1600200" indent="-228600" defTabSz="4173538" eaLnBrk="0" hangingPunct="0">
              <a:tabLst>
                <a:tab pos="28821063" algn="l"/>
              </a:tabLst>
              <a:defRPr sz="3100">
                <a:solidFill>
                  <a:schemeClr val="tx1"/>
                </a:solidFill>
                <a:latin typeface="ITCFranklinGothic LT Book" pitchFamily="2" charset="0"/>
              </a:defRPr>
            </a:lvl4pPr>
            <a:lvl5pPr marL="2057400" indent="-228600" defTabSz="4173538" eaLnBrk="0" hangingPunct="0">
              <a:tabLst>
                <a:tab pos="28821063" algn="l"/>
              </a:tabLst>
              <a:defRPr sz="3100">
                <a:solidFill>
                  <a:schemeClr val="tx1"/>
                </a:solidFill>
                <a:latin typeface="ITCFranklinGothic LT Book" pitchFamily="2" charset="0"/>
              </a:defRPr>
            </a:lvl5pPr>
            <a:lvl6pPr marL="2514600" indent="-228600" defTabSz="4173538" eaLnBrk="0" fontAlgn="base" hangingPunct="0">
              <a:spcBef>
                <a:spcPct val="0"/>
              </a:spcBef>
              <a:spcAft>
                <a:spcPct val="0"/>
              </a:spcAft>
              <a:tabLst>
                <a:tab pos="28821063" algn="l"/>
              </a:tabLst>
              <a:defRPr sz="3100">
                <a:solidFill>
                  <a:schemeClr val="tx1"/>
                </a:solidFill>
                <a:latin typeface="ITCFranklinGothic LT Book" pitchFamily="2" charset="0"/>
              </a:defRPr>
            </a:lvl6pPr>
            <a:lvl7pPr marL="2971800" indent="-228600" defTabSz="4173538" eaLnBrk="0" fontAlgn="base" hangingPunct="0">
              <a:spcBef>
                <a:spcPct val="0"/>
              </a:spcBef>
              <a:spcAft>
                <a:spcPct val="0"/>
              </a:spcAft>
              <a:tabLst>
                <a:tab pos="28821063" algn="l"/>
              </a:tabLst>
              <a:defRPr sz="3100">
                <a:solidFill>
                  <a:schemeClr val="tx1"/>
                </a:solidFill>
                <a:latin typeface="ITCFranklinGothic LT Book" pitchFamily="2" charset="0"/>
              </a:defRPr>
            </a:lvl7pPr>
            <a:lvl8pPr marL="3429000" indent="-228600" defTabSz="4173538" eaLnBrk="0" fontAlgn="base" hangingPunct="0">
              <a:spcBef>
                <a:spcPct val="0"/>
              </a:spcBef>
              <a:spcAft>
                <a:spcPct val="0"/>
              </a:spcAft>
              <a:tabLst>
                <a:tab pos="28821063" algn="l"/>
              </a:tabLst>
              <a:defRPr sz="3100">
                <a:solidFill>
                  <a:schemeClr val="tx1"/>
                </a:solidFill>
                <a:latin typeface="ITCFranklinGothic LT Book" pitchFamily="2" charset="0"/>
              </a:defRPr>
            </a:lvl8pPr>
            <a:lvl9pPr marL="3886200" indent="-228600" defTabSz="4173538" eaLnBrk="0" fontAlgn="base" hangingPunct="0">
              <a:spcBef>
                <a:spcPct val="0"/>
              </a:spcBef>
              <a:spcAft>
                <a:spcPct val="0"/>
              </a:spcAft>
              <a:tabLst>
                <a:tab pos="28821063" algn="l"/>
              </a:tabLst>
              <a:defRPr sz="3100">
                <a:solidFill>
                  <a:schemeClr val="tx1"/>
                </a:solidFill>
                <a:latin typeface="ITCFranklinGothic LT Book" pitchFamily="2" charset="0"/>
              </a:defRPr>
            </a:lvl9pPr>
          </a:lstStyle>
          <a:p>
            <a:pPr>
              <a:buClr>
                <a:schemeClr val="folHlink"/>
              </a:buClr>
              <a:buSzPct val="80000"/>
            </a:pPr>
            <a:r>
              <a:rPr lang="en-US" altLang="de-DE" sz="8700" b="1" dirty="0">
                <a:latin typeface="Arial" panose="020B0604020202020204" pitchFamily="34" charset="0"/>
                <a:cs typeface="Arial" panose="020B0604020202020204" pitchFamily="34" charset="0"/>
              </a:rPr>
              <a:t>Title (Arial 87) </a:t>
            </a:r>
          </a:p>
          <a:p>
            <a:pPr>
              <a:buClr>
                <a:schemeClr val="folHlink"/>
              </a:buClr>
              <a:buSzPct val="80000"/>
              <a:buFont typeface="Wingdings" pitchFamily="2" charset="2"/>
              <a:buNone/>
            </a:pPr>
            <a:r>
              <a:rPr lang="en-US" altLang="de-DE" sz="4400" b="1" dirty="0">
                <a:latin typeface="Arial" panose="020B0604020202020204" pitchFamily="34" charset="0"/>
                <a:cs typeface="Arial" panose="020B0604020202020204" pitchFamily="34" charset="0"/>
              </a:rPr>
              <a:t>  authors</a:t>
            </a:r>
            <a:r>
              <a:rPr lang="de-DE" sz="44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de-DE" sz="4400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4400" dirty="0">
                <a:latin typeface="Arial" panose="020B0604020202020204" pitchFamily="34" charset="0"/>
                <a:cs typeface="Arial" panose="020B0604020202020204" pitchFamily="34" charset="0"/>
              </a:rPr>
              <a:t> (Arial 44)</a:t>
            </a:r>
            <a:endParaRPr lang="en-US" altLang="de-DE" sz="4400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folHlink"/>
              </a:buClr>
              <a:buSzPct val="80000"/>
              <a:buFont typeface="Wingdings" pitchFamily="2" charset="2"/>
              <a:buNone/>
            </a:pPr>
            <a:r>
              <a:rPr lang="de-DE" sz="44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   1 </a:t>
            </a:r>
            <a:r>
              <a:rPr lang="de-DE" sz="4400" i="1" dirty="0">
                <a:latin typeface="Arial" panose="020B0604020202020204" pitchFamily="34" charset="0"/>
                <a:cs typeface="Arial" panose="020B0604020202020204" pitchFamily="34" charset="0"/>
              </a:rPr>
              <a:t>Institute   (Arial 44)</a:t>
            </a:r>
          </a:p>
          <a:p>
            <a:pPr>
              <a:buClr>
                <a:schemeClr val="folHlink"/>
              </a:buClr>
              <a:buSzPct val="80000"/>
              <a:buFont typeface="Wingdings" pitchFamily="2" charset="2"/>
              <a:buNone/>
            </a:pPr>
            <a:endParaRPr lang="de-DE" sz="4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folHlink"/>
              </a:buClr>
              <a:buSzPct val="80000"/>
              <a:buFont typeface="Wingdings" pitchFamily="2" charset="2"/>
              <a:buNone/>
            </a:pPr>
            <a:endParaRPr lang="de-DE" sz="4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folHlink"/>
              </a:buClr>
              <a:buSzPct val="80000"/>
              <a:buFont typeface="Wingdings" pitchFamily="2" charset="2"/>
              <a:buNone/>
            </a:pPr>
            <a:endParaRPr lang="de-DE" sz="4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folHlink"/>
              </a:buClr>
              <a:buSzPct val="80000"/>
              <a:buFont typeface="Wingdings" pitchFamily="2" charset="2"/>
              <a:buNone/>
            </a:pPr>
            <a:endParaRPr lang="de-DE" sz="4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374E1D12-C67B-4B3A-86C9-847DF3575C00}"/>
              </a:ext>
            </a:extLst>
          </p:cNvPr>
          <p:cNvSpPr/>
          <p:nvPr/>
        </p:nvSpPr>
        <p:spPr>
          <a:xfrm>
            <a:off x="1165257" y="12557028"/>
            <a:ext cx="7021885" cy="4893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6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Figure Caption</a:t>
            </a:r>
            <a:r>
              <a:rPr lang="en-US" sz="26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Figure Caption (Arial 26)</a:t>
            </a:r>
            <a:endParaRPr lang="en-US" sz="2600" b="1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Box 16">
            <a:extLst>
              <a:ext uri="{FF2B5EF4-FFF2-40B4-BE49-F238E27FC236}">
                <a16:creationId xmlns:a16="http://schemas.microsoft.com/office/drawing/2014/main" id="{EF6CF8FC-BA77-45DA-8A95-49B61DF620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985" y="7473243"/>
            <a:ext cx="13324826" cy="1037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098" tIns="51011" rIns="98098" bIns="51011"/>
          <a:lstStyle>
            <a:lvl1pPr defTabSz="4173538" eaLnBrk="0" hangingPunct="0">
              <a:defRPr sz="3100">
                <a:solidFill>
                  <a:schemeClr val="tx1"/>
                </a:solidFill>
                <a:latin typeface="ITCFranklinGothic LT Book" pitchFamily="2" charset="0"/>
              </a:defRPr>
            </a:lvl1pPr>
            <a:lvl2pPr marL="742950" indent="-285750" defTabSz="4173538" eaLnBrk="0" hangingPunct="0">
              <a:defRPr sz="3100">
                <a:solidFill>
                  <a:schemeClr val="tx1"/>
                </a:solidFill>
                <a:latin typeface="ITCFranklinGothic LT Book" pitchFamily="2" charset="0"/>
              </a:defRPr>
            </a:lvl2pPr>
            <a:lvl3pPr marL="1143000" indent="-228600" defTabSz="4173538" eaLnBrk="0" hangingPunct="0">
              <a:defRPr sz="3100">
                <a:solidFill>
                  <a:schemeClr val="tx1"/>
                </a:solidFill>
                <a:latin typeface="ITCFranklinGothic LT Book" pitchFamily="2" charset="0"/>
              </a:defRPr>
            </a:lvl3pPr>
            <a:lvl4pPr marL="1600200" indent="-228600" defTabSz="4173538" eaLnBrk="0" hangingPunct="0">
              <a:defRPr sz="3100">
                <a:solidFill>
                  <a:schemeClr val="tx1"/>
                </a:solidFill>
                <a:latin typeface="ITCFranklinGothic LT Book" pitchFamily="2" charset="0"/>
              </a:defRPr>
            </a:lvl4pPr>
            <a:lvl5pPr marL="2057400" indent="-228600" defTabSz="4173538" eaLnBrk="0" hangingPunct="0">
              <a:defRPr sz="3100">
                <a:solidFill>
                  <a:schemeClr val="tx1"/>
                </a:solidFill>
                <a:latin typeface="ITCFranklinGothic LT Book" pitchFamily="2" charset="0"/>
              </a:defRPr>
            </a:lvl5pPr>
            <a:lvl6pPr marL="2514600" indent="-228600" defTabSz="41735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ITCFranklinGothic LT Book" pitchFamily="2" charset="0"/>
              </a:defRPr>
            </a:lvl6pPr>
            <a:lvl7pPr marL="2971800" indent="-228600" defTabSz="41735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ITCFranklinGothic LT Book" pitchFamily="2" charset="0"/>
              </a:defRPr>
            </a:lvl7pPr>
            <a:lvl8pPr marL="3429000" indent="-228600" defTabSz="41735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ITCFranklinGothic LT Book" pitchFamily="2" charset="0"/>
              </a:defRPr>
            </a:lvl8pPr>
            <a:lvl9pPr marL="3886200" indent="-228600" defTabSz="41735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ITCFranklinGothic LT Book" pitchFamily="2" charset="0"/>
              </a:defRPr>
            </a:lvl9pPr>
          </a:lstStyle>
          <a:p>
            <a:pPr eaLnBrk="1" hangingPunct="1"/>
            <a:r>
              <a:rPr lang="en-US" altLang="de-DE" sz="4800" b="1" dirty="0">
                <a:latin typeface="Arial" panose="020B0604020202020204" pitchFamily="34" charset="0"/>
                <a:cs typeface="Arial" panose="020B0604020202020204" pitchFamily="34" charset="0"/>
              </a:rPr>
              <a:t>   Introduction (Arial 48)</a:t>
            </a:r>
            <a:endParaRPr lang="en-US" altLang="de-DE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0009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41</Words>
  <Application>Microsoft Office PowerPoint</Application>
  <PresentationFormat>Benutzerdefiniert</PresentationFormat>
  <Paragraphs>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Schüre, Jan-Rüdiger</dc:creator>
  <cp:lastModifiedBy>Schüre, Jan-Rüdiger</cp:lastModifiedBy>
  <cp:revision>1</cp:revision>
  <dcterms:created xsi:type="dcterms:W3CDTF">2024-06-13T15:14:10Z</dcterms:created>
  <dcterms:modified xsi:type="dcterms:W3CDTF">2024-06-13T15:18:09Z</dcterms:modified>
</cp:coreProperties>
</file>